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84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1D472-597D-423F-AAD6-90552287E63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B8634-F1BB-46E8-A931-907D0537B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0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3AA6E-AD7E-41D8-BDA9-F3246EE1BB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4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D5FB-B8D9-409C-AFDE-BD8C3BF30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170A0-7C7F-49EE-9C80-CE8ECBFC3E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C2F95-8C80-4C22-8ADD-42F02084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1DEF-68E1-422E-926E-5D4385C3D8D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5141D-BDD1-40B5-897C-07EB7D016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1C97A-DD41-4BC6-9E31-3FC7BF300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AC08-D13D-4198-83A2-DEA2F3C4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1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AC6BD-325F-4F6D-90BF-EFEB8B851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F1BA2-35BF-48BA-9A3B-3F8911F93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987B0-9A27-4E67-B244-1E63FCA5F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1DEF-68E1-422E-926E-5D4385C3D8D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DB4CE-D149-4445-B403-4CDA2F6AC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B2FD1-416C-4AC8-A401-6EA127643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AC08-D13D-4198-83A2-DEA2F3C4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4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0BD6B-B4A6-45A9-BD2A-958A74F8B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2710AF-3B01-4B76-B085-4E7FFBEB4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EDD5E-46E3-4ED8-8CFA-19CF0FD0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1DEF-68E1-422E-926E-5D4385C3D8D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E447B-FFEF-4B8D-92D1-B327565F1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C97E9-153B-4A6F-85BA-558F9816C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AC08-D13D-4198-83A2-DEA2F3C4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13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357D-F7CB-4126-B851-0F569686496C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79EB-A499-4ECE-8072-CD9F26B07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71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357D-F7CB-4126-B851-0F569686496C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79EB-A499-4ECE-8072-CD9F26B07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0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E1EB2-7259-4B78-8416-49F37A5B8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8A806-39B8-4F7F-B01F-6995D6FF8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1D3B8-571E-4D86-A310-A96F09FE2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1DEF-68E1-422E-926E-5D4385C3D8D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A585F-C36B-45B7-B7A3-E79253BFD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14E66-F021-4475-B71A-EA6A16318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AC08-D13D-4198-83A2-DEA2F3C4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25D9C-AC98-4B38-9C6B-9EA6A51E9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0DD8B-C0FF-4EEB-97DF-4BBA0A4A8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83ED4-7545-4E97-A0AE-CB7F870C8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1DEF-68E1-422E-926E-5D4385C3D8D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718B1-7658-473E-B11E-F7F536FD0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A82B9-DD0A-4B1A-9F1E-DC34B4452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AC08-D13D-4198-83A2-DEA2F3C4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9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96AE3-8AD6-4AB1-9F3C-2E88D8655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DE092-7065-4D8E-A74A-C2D943031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6AE81-F3A3-491D-A67C-0AC6573C2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8A53B-08C2-42C1-A653-CBCBB7EFD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1DEF-68E1-422E-926E-5D4385C3D8D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6986B-A254-4AAE-9EEE-F04037A04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E9D4CA-9E71-45F5-88CA-A9993C900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AC08-D13D-4198-83A2-DEA2F3C4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3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A48E9-C4C2-44E9-85A8-C02C7840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395B2-0191-4AD5-B986-770A9FDB9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AF706-A1E1-4EAB-98AF-32BDE3ED0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6808C4-011F-4405-94EE-B4D76C493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A04C7-00B2-457B-870D-8D6874D19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742D32-8E85-40FC-86B5-420816BEF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1DEF-68E1-422E-926E-5D4385C3D8D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EC4DC7-2839-46EF-B0CE-02179187A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ECF97D-407E-4720-B390-7D94FE449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AC08-D13D-4198-83A2-DEA2F3C4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4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96156-5590-4C3B-9735-DB0A9F5FF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0D2688-2BC9-48A0-8B3A-F0DE3B0DC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1DEF-68E1-422E-926E-5D4385C3D8D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FE625-CDF2-4216-8E46-28BE6A727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2F0ECF-6926-477F-817E-3BCA23B6C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AC08-D13D-4198-83A2-DEA2F3C4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2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9E2F9A-616E-41F4-A04A-6B0D3C9E4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1DEF-68E1-422E-926E-5D4385C3D8D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2242A6-8DB4-4EE0-BC09-2B5BCE71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F261B-3561-4DE1-AC60-751274088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AC08-D13D-4198-83A2-DEA2F3C4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8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6CB51-E295-4D01-B9C4-84C2C657A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046F8-57B2-4132-AA34-AA985E68A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6413A-B3B2-4D22-83EC-EB62D67C2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B4704E-0DBF-43EF-A0E5-B5162DEA6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1DEF-68E1-422E-926E-5D4385C3D8D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9CADB-483B-4E12-BE6F-4276CF691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AB846-6AC8-4892-AD63-0164C0024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AC08-D13D-4198-83A2-DEA2F3C4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4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7FBCB-EA71-41DA-97F5-A5D16E6D3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C0A7D7-5D1A-4EF8-9403-022F8E6A44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19FC0A-BAB3-417B-BF28-39A56CAF7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79FC0-5610-47A2-B2CA-EF08FBBF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1DEF-68E1-422E-926E-5D4385C3D8D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CFCDA-2D58-4168-BC18-D141295EB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0E850-0630-434B-AF1D-62F7FD1B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AC08-D13D-4198-83A2-DEA2F3C4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5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F3129C-FFB1-44F5-B8EB-E9E988D1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4CF27-11DD-46F3-82EB-06A87593F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ACB70-649B-466F-8029-B803A0F77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61DEF-68E1-422E-926E-5D4385C3D8D7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BA671-D5C6-43EA-87C2-B69EFDAC6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7BBD2-42F1-48C6-917B-EEFC0F2C3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AAC08-D13D-4198-83A2-DEA2F3C47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6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6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357D-F7CB-4126-B851-0F569686496C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F79EB-A499-4ECE-8072-CD9F26B07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4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3C85CF6-F157-4317-99C8-161837AF07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99" y="0"/>
            <a:ext cx="4958548" cy="650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07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9DC0962-75AB-4CCC-AD35-C68C45A855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1" b="4333"/>
          <a:stretch/>
        </p:blipFill>
        <p:spPr bwMode="auto">
          <a:xfrm>
            <a:off x="3400848" y="53788"/>
            <a:ext cx="5390304" cy="658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30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Filed!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0" y="1600201"/>
            <a:ext cx="4038600" cy="4525963"/>
          </a:xfrm>
        </p:spPr>
        <p:txBody>
          <a:bodyPr/>
          <a:lstStyle/>
          <a:p>
            <a:r>
              <a:rPr lang="en-US" dirty="0"/>
              <a:t>This is what you see on the court’s website: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6E9456-FC25-4587-9CA2-420D8F80E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2511" y="2736663"/>
            <a:ext cx="5875577" cy="384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08476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51AA9-7DC4-4B77-BA15-897C6189E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Claims Agents aka “Pacer is too Expensive”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ED29C1-F5EE-4C7B-A00F-D7C043BA7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078" y="1180008"/>
            <a:ext cx="6705844" cy="567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706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Petition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1535389"/>
            <a:ext cx="34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The docket entry will look like this: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69996" y="3352800"/>
            <a:ext cx="303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 petition starts off like this: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DF05A2-2418-437F-8D0D-B006908C6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584" y="3722132"/>
            <a:ext cx="5294999" cy="29056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AB1828E-C9F5-4B55-8492-4FCBADE6E5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392" y="2044437"/>
            <a:ext cx="9183382" cy="92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90709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for the Total Debt</a:t>
            </a:r>
          </a:p>
        </p:txBody>
      </p:sp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EA68D43-ED4F-49E7-9664-7861F436A4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10" y="2271295"/>
            <a:ext cx="10452780" cy="130893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8622632" y="2550694"/>
            <a:ext cx="2959768" cy="375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5004286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Creditors!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09A318-EBA5-4B1C-9BAA-0C4EC6F4D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536" y="1238249"/>
            <a:ext cx="7113538" cy="552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17053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Shareholders!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08C8F0-B233-4A4B-8974-851BAE675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4912"/>
            <a:ext cx="12195692" cy="264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25911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First-Day Declaration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“How We Got Here”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3FE965-590E-465D-ABCD-A7FD009CE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462" y="2295525"/>
            <a:ext cx="5106654" cy="421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610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Office Theme</vt:lpstr>
      <vt:lpstr>PowerPoint Presentation</vt:lpstr>
      <vt:lpstr>PowerPoint Presentation</vt:lpstr>
      <vt:lpstr>Case Filed!</vt:lpstr>
      <vt:lpstr>Claims Agents aka “Pacer is too Expensive”</vt:lpstr>
      <vt:lpstr>Find the Petition</vt:lpstr>
      <vt:lpstr>Look for the Total Debt</vt:lpstr>
      <vt:lpstr>Creditors!</vt:lpstr>
      <vt:lpstr>Shareholders!</vt:lpstr>
      <vt:lpstr>First-Day Declaration or “How We Got Here”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Boston, Claire</dc:creator>
  <cp:lastModifiedBy>Boston, Claire</cp:lastModifiedBy>
  <cp:revision>10</cp:revision>
  <dcterms:created xsi:type="dcterms:W3CDTF">2021-11-15T22:20:53Z</dcterms:created>
  <dcterms:modified xsi:type="dcterms:W3CDTF">2021-11-17T18:02:28Z</dcterms:modified>
</cp:coreProperties>
</file>